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9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019D-947A-436A-B34E-0B4F355F3D2F}" type="datetimeFigureOut">
              <a:rPr lang="de-CH" smtClean="0"/>
              <a:t>23.11.2012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4751-9625-468B-884A-7B121F97D3E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836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019D-947A-436A-B34E-0B4F355F3D2F}" type="datetimeFigureOut">
              <a:rPr lang="de-CH" smtClean="0"/>
              <a:t>23.11.2012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4751-9625-468B-884A-7B121F97D3E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59590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019D-947A-436A-B34E-0B4F355F3D2F}" type="datetimeFigureOut">
              <a:rPr lang="de-CH" smtClean="0"/>
              <a:t>23.11.2012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4751-9625-468B-884A-7B121F97D3E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09871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019D-947A-436A-B34E-0B4F355F3D2F}" type="datetimeFigureOut">
              <a:rPr lang="de-CH" smtClean="0"/>
              <a:t>23.11.2012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4751-9625-468B-884A-7B121F97D3E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87637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019D-947A-436A-B34E-0B4F355F3D2F}" type="datetimeFigureOut">
              <a:rPr lang="de-CH" smtClean="0"/>
              <a:t>23.11.2012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4751-9625-468B-884A-7B121F97D3E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57480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019D-947A-436A-B34E-0B4F355F3D2F}" type="datetimeFigureOut">
              <a:rPr lang="de-CH" smtClean="0"/>
              <a:t>23.11.2012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4751-9625-468B-884A-7B121F97D3E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05461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019D-947A-436A-B34E-0B4F355F3D2F}" type="datetimeFigureOut">
              <a:rPr lang="de-CH" smtClean="0"/>
              <a:t>23.11.2012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4751-9625-468B-884A-7B121F97D3E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33786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019D-947A-436A-B34E-0B4F355F3D2F}" type="datetimeFigureOut">
              <a:rPr lang="de-CH" smtClean="0"/>
              <a:t>23.11.2012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4751-9625-468B-884A-7B121F97D3E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32699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019D-947A-436A-B34E-0B4F355F3D2F}" type="datetimeFigureOut">
              <a:rPr lang="de-CH" smtClean="0"/>
              <a:t>23.11.2012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4751-9625-468B-884A-7B121F97D3E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9904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019D-947A-436A-B34E-0B4F355F3D2F}" type="datetimeFigureOut">
              <a:rPr lang="de-CH" smtClean="0"/>
              <a:t>23.11.2012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4751-9625-468B-884A-7B121F97D3E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06918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019D-947A-436A-B34E-0B4F355F3D2F}" type="datetimeFigureOut">
              <a:rPr lang="de-CH" smtClean="0"/>
              <a:t>23.11.2012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4751-9625-468B-884A-7B121F97D3E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86615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A019D-947A-436A-B34E-0B4F355F3D2F}" type="datetimeFigureOut">
              <a:rPr lang="de-CH" smtClean="0"/>
              <a:t>23.11.2012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94751-9625-468B-884A-7B121F97D3E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33661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b="1" dirty="0" smtClean="0"/>
              <a:t>Hilfestellung</a:t>
            </a:r>
            <a:endParaRPr lang="de-CH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err="1" smtClean="0"/>
              <a:t>Powerpoint</a:t>
            </a:r>
            <a:r>
              <a:rPr lang="de-CH" dirty="0" smtClean="0"/>
              <a:t> Folien</a:t>
            </a:r>
            <a:endParaRPr lang="de-CH" dirty="0"/>
          </a:p>
        </p:txBody>
      </p:sp>
      <p:pic>
        <p:nvPicPr>
          <p:cNvPr id="1026" name="Picture 2" descr="http://office-lernen.com/wp-content/media/2010/11/powerpoi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305608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398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ernetblog.ch/wp-content/uploads/2008/06/praesentation_str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rmAutofit/>
          </a:bodyPr>
          <a:lstStyle/>
          <a:p>
            <a:r>
              <a:rPr lang="de-CH" sz="3000" b="1" dirty="0" smtClean="0"/>
              <a:t>1. Wie baue ich eine PP Präsentation auf?</a:t>
            </a:r>
            <a:endParaRPr lang="de-CH" sz="30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005064"/>
            <a:ext cx="8229600" cy="2121099"/>
          </a:xfrm>
        </p:spPr>
        <p:txBody>
          <a:bodyPr/>
          <a:lstStyle/>
          <a:p>
            <a:r>
              <a:rPr lang="de-CH" dirty="0" smtClean="0"/>
              <a:t>Wählen Sie einen passenden Hintergrund</a:t>
            </a:r>
          </a:p>
          <a:p>
            <a:pPr lvl="1"/>
            <a:r>
              <a:rPr lang="de-CH" dirty="0" smtClean="0"/>
              <a:t>Abgestimmt auf Ihre Präsentation</a:t>
            </a:r>
            <a:endParaRPr lang="de-CH" dirty="0"/>
          </a:p>
          <a:p>
            <a:pPr lvl="1"/>
            <a:r>
              <a:rPr lang="de-CH" dirty="0" smtClean="0"/>
              <a:t>Weniger ist Mehr!</a:t>
            </a:r>
          </a:p>
          <a:p>
            <a:pPr lvl="1"/>
            <a:r>
              <a:rPr lang="de-CH" dirty="0" smtClean="0"/>
              <a:t>Auffallen soll der Inhalt – nicht die Folienfarbe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36312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b="1" dirty="0" smtClean="0"/>
              <a:t>1. Wie baue ich eine PP Präsentation auf?</a:t>
            </a:r>
            <a:endParaRPr lang="de-CH" sz="3600" b="1" dirty="0"/>
          </a:p>
        </p:txBody>
      </p:sp>
      <p:pic>
        <p:nvPicPr>
          <p:cNvPr id="3074" name="Picture 2" descr="http://www.energieausweis-energieberater.de/pics/ablauf-ausstellung-energieausweis-energiep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205" y="3429000"/>
            <a:ext cx="4793794" cy="319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Strukturieren Sie einen Ablauf:</a:t>
            </a:r>
          </a:p>
          <a:p>
            <a:pPr lvl="1"/>
            <a:r>
              <a:rPr lang="de-CH" dirty="0" smtClean="0"/>
              <a:t>Einleitung/Einstimmung aufs Thema</a:t>
            </a:r>
            <a:endParaRPr lang="de-CH" dirty="0"/>
          </a:p>
          <a:p>
            <a:pPr lvl="1"/>
            <a:r>
              <a:rPr lang="de-CH" dirty="0" smtClean="0"/>
              <a:t>Hauptteil/Schwerpunkte</a:t>
            </a:r>
          </a:p>
          <a:p>
            <a:pPr lvl="1"/>
            <a:r>
              <a:rPr lang="de-CH" dirty="0" smtClean="0"/>
              <a:t>Schluss/Fazit/Erkenntnisse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408037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jukemedia.de/blog/wp-content/uploads/2010/10/weniger-ist-meh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198" y="2924944"/>
            <a:ext cx="401533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b="1" dirty="0" smtClean="0"/>
              <a:t>2. Wie baue ich eine Folie auf?</a:t>
            </a:r>
            <a:endParaRPr lang="de-CH" sz="36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Weniger ist Mehr!</a:t>
            </a:r>
          </a:p>
          <a:p>
            <a:r>
              <a:rPr lang="de-CH" dirty="0" smtClean="0"/>
              <a:t>Max. 10 Punkte aufführen</a:t>
            </a:r>
          </a:p>
          <a:p>
            <a:r>
              <a:rPr lang="de-CH" dirty="0" smtClean="0"/>
              <a:t>Mit Stichworten + Verben arbeiten</a:t>
            </a:r>
          </a:p>
          <a:p>
            <a:r>
              <a:rPr lang="de-CH" dirty="0" smtClean="0"/>
              <a:t>Keine Sätze</a:t>
            </a:r>
          </a:p>
          <a:p>
            <a:r>
              <a:rPr lang="de-CH" dirty="0" smtClean="0"/>
              <a:t>Abläufe bildlich zeigen</a:t>
            </a:r>
          </a:p>
          <a:p>
            <a:r>
              <a:rPr lang="de-CH" dirty="0" smtClean="0"/>
              <a:t>Ergebnisse einblenden</a:t>
            </a:r>
          </a:p>
          <a:p>
            <a:r>
              <a:rPr lang="de-CH" dirty="0" smtClean="0"/>
              <a:t>Zahlen und Fakten festhalten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408037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b="1" dirty="0" smtClean="0"/>
              <a:t>2. Wie baue ich eine Folie auf?</a:t>
            </a:r>
            <a:endParaRPr lang="de-CH" sz="36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Gestaltung</a:t>
            </a:r>
          </a:p>
          <a:p>
            <a:pPr lvl="1"/>
            <a:r>
              <a:rPr lang="de-CH" dirty="0" smtClean="0"/>
              <a:t>Aussagekräftige Bilder einsetzen</a:t>
            </a:r>
          </a:p>
          <a:p>
            <a:pPr lvl="1"/>
            <a:r>
              <a:rPr lang="de-CH" dirty="0" smtClean="0"/>
              <a:t>Animationen einbauen</a:t>
            </a:r>
          </a:p>
          <a:p>
            <a:pPr lvl="1"/>
            <a:endParaRPr lang="de-CH" dirty="0" smtClean="0"/>
          </a:p>
          <a:p>
            <a:pPr lvl="1"/>
            <a:endParaRPr lang="de-CH" dirty="0" smtClean="0"/>
          </a:p>
          <a:p>
            <a:pPr lvl="1"/>
            <a:endParaRPr lang="de-CH" dirty="0"/>
          </a:p>
        </p:txBody>
      </p:sp>
      <p:pic>
        <p:nvPicPr>
          <p:cNvPr id="5122" name="Picture 2" descr="https://encrypted-tbn0.gstatic.com/images?q=tbn:ANd9GcS9t9YMG-_o-gS3L6iVLZa8G3XAElWd97fEalrmyGj6dLwSO2C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310" y="3645024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feil nach rechts 3"/>
          <p:cNvSpPr/>
          <p:nvPr/>
        </p:nvSpPr>
        <p:spPr>
          <a:xfrm>
            <a:off x="1259632" y="4459424"/>
            <a:ext cx="3456384" cy="136815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Rechteck 4"/>
          <p:cNvSpPr/>
          <p:nvPr/>
        </p:nvSpPr>
        <p:spPr>
          <a:xfrm>
            <a:off x="1205541" y="3640559"/>
            <a:ext cx="35645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de-DE" sz="5400" b="1" cap="none" spc="0" dirty="0" smtClean="0">
                <a:ln/>
                <a:solidFill>
                  <a:schemeClr val="accent3"/>
                </a:solidFill>
                <a:effectLst/>
              </a:rPr>
              <a:t>100% Erfolg</a:t>
            </a:r>
            <a:endParaRPr lang="de-DE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891988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</Words>
  <Application>Microsoft Office PowerPoint</Application>
  <PresentationFormat>Bildschirmpräsentation (4:3)</PresentationFormat>
  <Paragraphs>26</Paragraphs>
  <Slides>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Larissa</vt:lpstr>
      <vt:lpstr>Hilfestellung</vt:lpstr>
      <vt:lpstr>1. Wie baue ich eine PP Präsentation auf?</vt:lpstr>
      <vt:lpstr>1. Wie baue ich eine PP Präsentation auf?</vt:lpstr>
      <vt:lpstr>2. Wie baue ich eine Folie auf?</vt:lpstr>
      <vt:lpstr>2. Wie baue ich eine Folie auf?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Hilfestellung</dc:title>
  <dc:creator>Beni</dc:creator>
  <cp:lastModifiedBy>Beni</cp:lastModifiedBy>
  <cp:revision>5</cp:revision>
  <dcterms:created xsi:type="dcterms:W3CDTF">2012-11-23T17:13:46Z</dcterms:created>
  <dcterms:modified xsi:type="dcterms:W3CDTF">2012-11-23T19:08:10Z</dcterms:modified>
</cp:coreProperties>
</file>